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9"/>
  </p:notesMasterIdLst>
  <p:sldIdLst>
    <p:sldId id="257" r:id="rId2"/>
    <p:sldId id="262" r:id="rId3"/>
    <p:sldId id="281" r:id="rId4"/>
    <p:sldId id="261" r:id="rId5"/>
    <p:sldId id="278" r:id="rId6"/>
    <p:sldId id="282" r:id="rId7"/>
    <p:sldId id="283" r:id="rId8"/>
    <p:sldId id="284" r:id="rId9"/>
    <p:sldId id="285" r:id="rId10"/>
    <p:sldId id="265" r:id="rId11"/>
    <p:sldId id="266" r:id="rId12"/>
    <p:sldId id="286" r:id="rId13"/>
    <p:sldId id="287" r:id="rId14"/>
    <p:sldId id="288" r:id="rId15"/>
    <p:sldId id="289" r:id="rId16"/>
    <p:sldId id="290" r:id="rId17"/>
    <p:sldId id="291" r:id="rId1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25"/>
    <p:restoredTop sz="94650"/>
  </p:normalViewPr>
  <p:slideViewPr>
    <p:cSldViewPr>
      <p:cViewPr varScale="1">
        <p:scale>
          <a:sx n="79" d="100"/>
          <a:sy n="79" d="100"/>
        </p:scale>
        <p:origin x="24" y="22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11/4/2019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51030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21950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549797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36368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01944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24385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25233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89962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buNone/>
              <a:defRPr sz="24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72009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16535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17938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1133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49442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01262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86277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94824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11/4/2019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223599359"/>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FE17C0E8-5EF1-A040-8785-9D99F529FD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12" y="-105019"/>
            <a:ext cx="9290957" cy="5341065"/>
          </a:xfrm>
          <a:prstGeom prst="rect">
            <a:avLst/>
          </a:prstGeom>
        </p:spPr>
      </p:pic>
      <p:sp>
        <p:nvSpPr>
          <p:cNvPr id="10" name="Rectangle 9">
            <a:extLst>
              <a:ext uri="{FF2B5EF4-FFF2-40B4-BE49-F238E27FC236}">
                <a16:creationId xmlns:a16="http://schemas.microsoft.com/office/drawing/2014/main" xmlns=""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xmlns="" id="{3086809A-4301-AD41-933D-AE418453FFDA}"/>
              </a:ext>
            </a:extLst>
          </p:cNvPr>
          <p:cNvSpPr txBox="1"/>
          <p:nvPr/>
        </p:nvSpPr>
        <p:spPr>
          <a:xfrm>
            <a:off x="5486400" y="2769453"/>
            <a:ext cx="3276600" cy="1661993"/>
          </a:xfrm>
          <a:prstGeom prst="rect">
            <a:avLst/>
          </a:prstGeom>
          <a:noFill/>
        </p:spPr>
        <p:txBody>
          <a:bodyPr wrap="square" rtlCol="0">
            <a:spAutoFit/>
          </a:bodyPr>
          <a:lstStyle/>
          <a:p>
            <a:pPr algn="ctr"/>
            <a:r>
              <a:rPr lang="en-US" sz="3400" b="1" dirty="0">
                <a:latin typeface="Calibri" panose="020F0502020204030204" pitchFamily="34" charset="0"/>
                <a:cs typeface="Calibri" panose="020F0502020204030204" pitchFamily="34" charset="0"/>
              </a:rPr>
              <a:t>The Personal Benefits Of Minimalist Living</a:t>
            </a:r>
            <a:endParaRPr lang="en-ID" sz="3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4931EBF-945D-1F40-8506-8161136D8818}"/>
              </a:ext>
            </a:extLst>
          </p:cNvPr>
          <p:cNvSpPr>
            <a:spLocks noGrp="1"/>
          </p:cNvSpPr>
          <p:nvPr>
            <p:ph type="title"/>
          </p:nvPr>
        </p:nvSpPr>
        <p:spPr>
          <a:xfrm>
            <a:off x="716787" y="1347614"/>
            <a:ext cx="5799429" cy="992908"/>
          </a:xfrm>
        </p:spPr>
        <p:txBody>
          <a:bodyPr>
            <a:noAutofit/>
          </a:bodyPr>
          <a:lstStyle/>
          <a:p>
            <a:r>
              <a:rPr lang="en-US" b="1" dirty="0"/>
              <a:t>Free up Your Time for Better Mental Health</a:t>
            </a:r>
            <a:endParaRPr lang="en-ID" b="1" dirty="0"/>
          </a:p>
        </p:txBody>
      </p:sp>
      <p:sp>
        <p:nvSpPr>
          <p:cNvPr id="3" name="Content Placeholder 2">
            <a:extLst>
              <a:ext uri="{FF2B5EF4-FFF2-40B4-BE49-F238E27FC236}">
                <a16:creationId xmlns:a16="http://schemas.microsoft.com/office/drawing/2014/main" xmlns="" id="{721E3C4F-65B1-EF48-BD99-994135B63CB1}"/>
              </a:ext>
            </a:extLst>
          </p:cNvPr>
          <p:cNvSpPr>
            <a:spLocks noGrp="1"/>
          </p:cNvSpPr>
          <p:nvPr>
            <p:ph idx="1"/>
          </p:nvPr>
        </p:nvSpPr>
        <p:spPr>
          <a:xfrm>
            <a:off x="716787" y="2412530"/>
            <a:ext cx="4935333" cy="2103436"/>
          </a:xfrm>
        </p:spPr>
        <p:txBody>
          <a:bodyPr>
            <a:normAutofit/>
          </a:bodyPr>
          <a:lstStyle/>
          <a:p>
            <a:r>
              <a:rPr lang="en-US" dirty="0"/>
              <a:t>People who have minimalist lifestyles free up a significant proportion of their time.</a:t>
            </a:r>
            <a:r>
              <a:rPr lang="en-ID" dirty="0"/>
              <a:t> </a:t>
            </a:r>
          </a:p>
        </p:txBody>
      </p:sp>
    </p:spTree>
    <p:extLst>
      <p:ext uri="{BB962C8B-B14F-4D97-AF65-F5344CB8AC3E}">
        <p14:creationId xmlns:p14="http://schemas.microsoft.com/office/powerpoint/2010/main" val="40383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03648" y="1131590"/>
            <a:ext cx="4896544" cy="1368152"/>
          </a:xfrm>
        </p:spPr>
        <p:txBody>
          <a:bodyPr>
            <a:normAutofit/>
          </a:bodyPr>
          <a:lstStyle/>
          <a:p>
            <a:pPr algn="ctr"/>
            <a:r>
              <a:rPr lang="en-US" dirty="0"/>
              <a:t>When they own fewer items, they need to spend less time cleaning, tidying and sorting them.</a:t>
            </a:r>
            <a:r>
              <a:rPr lang="en-ID" dirty="0"/>
              <a:t> </a:t>
            </a:r>
          </a:p>
        </p:txBody>
      </p:sp>
      <p:pic>
        <p:nvPicPr>
          <p:cNvPr id="2" name="Picture 1">
            <a:extLst>
              <a:ext uri="{FF2B5EF4-FFF2-40B4-BE49-F238E27FC236}">
                <a16:creationId xmlns:a16="http://schemas.microsoft.com/office/drawing/2014/main" xmlns="" id="{DCBC380B-0302-5C4D-BF78-0C2B08D78F8B}"/>
              </a:ext>
            </a:extLst>
          </p:cNvPr>
          <p:cNvPicPr>
            <a:picLocks noChangeAspect="1"/>
          </p:cNvPicPr>
          <p:nvPr/>
        </p:nvPicPr>
        <p:blipFill>
          <a:blip r:embed="rId2"/>
          <a:stretch>
            <a:fillRect/>
          </a:stretch>
        </p:blipFill>
        <p:spPr>
          <a:xfrm>
            <a:off x="2555776" y="2587021"/>
            <a:ext cx="2603500" cy="1562100"/>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68110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331640" y="1275606"/>
            <a:ext cx="4680520" cy="2088232"/>
          </a:xfrm>
        </p:spPr>
        <p:txBody>
          <a:bodyPr>
            <a:noAutofit/>
          </a:bodyPr>
          <a:lstStyle/>
          <a:p>
            <a:pPr algn="ctr"/>
            <a:r>
              <a:rPr lang="en-US" dirty="0"/>
              <a:t>The quality time spent with a good friend, a child, a parent or a partner is infinitely more valuable to you than any amount of time spent working on household chores or in completing a task for your employer. </a:t>
            </a:r>
            <a:endParaRPr lang="en-ID" dirty="0"/>
          </a:p>
        </p:txBody>
      </p:sp>
    </p:spTree>
    <p:extLst>
      <p:ext uri="{BB962C8B-B14F-4D97-AF65-F5344CB8AC3E}">
        <p14:creationId xmlns:p14="http://schemas.microsoft.com/office/powerpoint/2010/main" val="1529973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907704" y="1635646"/>
            <a:ext cx="3744416" cy="2088232"/>
          </a:xfrm>
        </p:spPr>
        <p:txBody>
          <a:bodyPr>
            <a:normAutofit/>
          </a:bodyPr>
          <a:lstStyle/>
          <a:p>
            <a:pPr algn="ctr"/>
            <a:r>
              <a:rPr lang="en-US" dirty="0"/>
              <a:t>The minimalist lifestyle is also free from the excess pressure and stress that has become all too common in the modern world.</a:t>
            </a:r>
            <a:r>
              <a:rPr lang="en-ID" dirty="0"/>
              <a:t> </a:t>
            </a:r>
          </a:p>
        </p:txBody>
      </p:sp>
    </p:spTree>
    <p:extLst>
      <p:ext uri="{BB962C8B-B14F-4D97-AF65-F5344CB8AC3E}">
        <p14:creationId xmlns:p14="http://schemas.microsoft.com/office/powerpoint/2010/main" val="275493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19672" y="1203598"/>
            <a:ext cx="4104456" cy="1296144"/>
          </a:xfrm>
        </p:spPr>
        <p:txBody>
          <a:bodyPr>
            <a:normAutofit/>
          </a:bodyPr>
          <a:lstStyle/>
          <a:p>
            <a:pPr algn="ctr"/>
            <a:r>
              <a:rPr lang="en-US" dirty="0"/>
              <a:t>We cannot possibly handle the mountain of work tasks that pile up on our desks daily.</a:t>
            </a:r>
            <a:r>
              <a:rPr lang="en-ID" dirty="0"/>
              <a:t> </a:t>
            </a:r>
          </a:p>
        </p:txBody>
      </p:sp>
      <p:pic>
        <p:nvPicPr>
          <p:cNvPr id="2" name="Picture 1">
            <a:extLst>
              <a:ext uri="{FF2B5EF4-FFF2-40B4-BE49-F238E27FC236}">
                <a16:creationId xmlns:a16="http://schemas.microsoft.com/office/drawing/2014/main" xmlns="" id="{3375EB52-D7CC-6544-99D7-9C889854F161}"/>
              </a:ext>
            </a:extLst>
          </p:cNvPr>
          <p:cNvPicPr>
            <a:picLocks noChangeAspect="1"/>
          </p:cNvPicPr>
          <p:nvPr/>
        </p:nvPicPr>
        <p:blipFill>
          <a:blip r:embed="rId2"/>
          <a:stretch>
            <a:fillRect/>
          </a:stretch>
        </p:blipFill>
        <p:spPr>
          <a:xfrm>
            <a:off x="2355106" y="2787774"/>
            <a:ext cx="2633588" cy="1316794"/>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915141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91680" y="1563638"/>
            <a:ext cx="3960440" cy="2088232"/>
          </a:xfrm>
        </p:spPr>
        <p:txBody>
          <a:bodyPr>
            <a:normAutofit/>
          </a:bodyPr>
          <a:lstStyle/>
          <a:p>
            <a:pPr algn="ctr"/>
            <a:r>
              <a:rPr lang="en-US" dirty="0"/>
              <a:t>When we free ourselves from those stresses and pressures, however, we find that we enjoy much greater physical and mental well-being.</a:t>
            </a:r>
            <a:r>
              <a:rPr lang="en-ID" dirty="0"/>
              <a:t> </a:t>
            </a:r>
          </a:p>
        </p:txBody>
      </p:sp>
    </p:spTree>
    <p:extLst>
      <p:ext uri="{BB962C8B-B14F-4D97-AF65-F5344CB8AC3E}">
        <p14:creationId xmlns:p14="http://schemas.microsoft.com/office/powerpoint/2010/main" val="560254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1347614"/>
            <a:ext cx="5040560" cy="2088232"/>
          </a:xfrm>
        </p:spPr>
        <p:txBody>
          <a:bodyPr>
            <a:noAutofit/>
          </a:bodyPr>
          <a:lstStyle/>
          <a:p>
            <a:pPr algn="ctr"/>
            <a:r>
              <a:rPr lang="en-US" dirty="0"/>
              <a:t>Stress leads not only to a raft of serious mental health problems, but also to a variety of unpleasant medical conditions which can prove to be difficult to live with, or even life-threatening in a worst-case scenario.</a:t>
            </a:r>
            <a:r>
              <a:rPr lang="en-ID" dirty="0"/>
              <a:t> </a:t>
            </a:r>
          </a:p>
        </p:txBody>
      </p:sp>
    </p:spTree>
    <p:extLst>
      <p:ext uri="{BB962C8B-B14F-4D97-AF65-F5344CB8AC3E}">
        <p14:creationId xmlns:p14="http://schemas.microsoft.com/office/powerpoint/2010/main" val="2799671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03648" y="915566"/>
            <a:ext cx="4896544" cy="1368152"/>
          </a:xfrm>
        </p:spPr>
        <p:txBody>
          <a:bodyPr>
            <a:normAutofit/>
          </a:bodyPr>
          <a:lstStyle/>
          <a:p>
            <a:pPr algn="ctr"/>
            <a:r>
              <a:rPr lang="en-US" dirty="0"/>
              <a:t>As a result, you can live a happier, more positive and more productive lifestyle that is truly worth living.</a:t>
            </a:r>
            <a:endParaRPr lang="en-ID" dirty="0"/>
          </a:p>
        </p:txBody>
      </p:sp>
      <p:pic>
        <p:nvPicPr>
          <p:cNvPr id="2" name="Picture 1">
            <a:extLst>
              <a:ext uri="{FF2B5EF4-FFF2-40B4-BE49-F238E27FC236}">
                <a16:creationId xmlns:a16="http://schemas.microsoft.com/office/drawing/2014/main" xmlns="" id="{1E838853-925D-9A40-B9B3-DF602561217F}"/>
              </a:ext>
            </a:extLst>
          </p:cNvPr>
          <p:cNvPicPr>
            <a:picLocks noChangeAspect="1"/>
          </p:cNvPicPr>
          <p:nvPr/>
        </p:nvPicPr>
        <p:blipFill>
          <a:blip r:embed="rId2"/>
          <a:stretch>
            <a:fillRect/>
          </a:stretch>
        </p:blipFill>
        <p:spPr>
          <a:xfrm>
            <a:off x="2538239" y="2499742"/>
            <a:ext cx="2627362" cy="1597024"/>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604290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763688" y="1563638"/>
            <a:ext cx="4176464" cy="2520280"/>
          </a:xfrm>
        </p:spPr>
        <p:txBody>
          <a:bodyPr>
            <a:normAutofit/>
          </a:bodyPr>
          <a:lstStyle/>
          <a:p>
            <a:pPr algn="ctr"/>
            <a:r>
              <a:rPr lang="en-US" dirty="0"/>
              <a:t>As you can see from the previous chapter, there is a raft of benefits that are associated with adopting a minimalist lifestyle.</a:t>
            </a:r>
            <a:r>
              <a:rPr lang="en-ID" dirty="0"/>
              <a:t> </a:t>
            </a:r>
          </a:p>
        </p:txBody>
      </p:sp>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75656" y="1347614"/>
            <a:ext cx="4536504" cy="2808312"/>
          </a:xfrm>
        </p:spPr>
        <p:txBody>
          <a:bodyPr>
            <a:normAutofit/>
          </a:bodyPr>
          <a:lstStyle/>
          <a:p>
            <a:pPr algn="ctr"/>
            <a:r>
              <a:rPr lang="en-US" dirty="0"/>
              <a:t>When you commit to reducing the clutter in all aspects of your life, both physical and mental, you can experience many positive changes that can take your life to a new level of happiness and success. </a:t>
            </a:r>
            <a:endParaRPr lang="en-ID" dirty="0"/>
          </a:p>
        </p:txBody>
      </p:sp>
    </p:spTree>
    <p:extLst>
      <p:ext uri="{BB962C8B-B14F-4D97-AF65-F5344CB8AC3E}">
        <p14:creationId xmlns:p14="http://schemas.microsoft.com/office/powerpoint/2010/main" val="2454547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83568" y="1825352"/>
            <a:ext cx="6447501" cy="458366"/>
          </a:xfrm>
        </p:spPr>
        <p:txBody>
          <a:bodyPr>
            <a:normAutofit fontScale="90000"/>
          </a:bodyPr>
          <a:lstStyle/>
          <a:p>
            <a:r>
              <a:rPr lang="en-US" b="1" dirty="0"/>
              <a:t>Understand Yourself and Your Relationships Better</a:t>
            </a:r>
            <a:endParaRPr lang="en-ID" b="1" dirty="0"/>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83568" y="2454052"/>
            <a:ext cx="5079349" cy="1269826"/>
          </a:xfrm>
        </p:spPr>
        <p:txBody>
          <a:bodyPr>
            <a:normAutofit fontScale="92500"/>
          </a:bodyPr>
          <a:lstStyle/>
          <a:p>
            <a:r>
              <a:rPr lang="en-US" dirty="0"/>
              <a:t>Minimalist living helps you to develop a better understanding not only of what you really want but also what you really need. </a:t>
            </a:r>
            <a:endParaRPr lang="en-ID" dirty="0"/>
          </a:p>
        </p:txBody>
      </p:sp>
    </p:spTree>
    <p:extLst>
      <p:ext uri="{BB962C8B-B14F-4D97-AF65-F5344CB8AC3E}">
        <p14:creationId xmlns:p14="http://schemas.microsoft.com/office/powerpoint/2010/main" val="41980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043608" y="1131590"/>
            <a:ext cx="5400600" cy="1296144"/>
          </a:xfrm>
        </p:spPr>
        <p:txBody>
          <a:bodyPr>
            <a:normAutofit/>
          </a:bodyPr>
          <a:lstStyle/>
          <a:p>
            <a:pPr algn="ctr"/>
            <a:r>
              <a:rPr lang="en-US" dirty="0"/>
              <a:t>In turn, when you know what’s important, you’ll develop a stronger sense of well-being that pervades throughout your life. </a:t>
            </a:r>
            <a:endParaRPr lang="en-ID" dirty="0"/>
          </a:p>
        </p:txBody>
      </p:sp>
      <p:pic>
        <p:nvPicPr>
          <p:cNvPr id="2" name="Picture 1">
            <a:extLst>
              <a:ext uri="{FF2B5EF4-FFF2-40B4-BE49-F238E27FC236}">
                <a16:creationId xmlns:a16="http://schemas.microsoft.com/office/drawing/2014/main" xmlns="" id="{42C015EC-5AA8-8D4D-8468-41B2D3AE4478}"/>
              </a:ext>
            </a:extLst>
          </p:cNvPr>
          <p:cNvPicPr>
            <a:picLocks noChangeAspect="1"/>
          </p:cNvPicPr>
          <p:nvPr/>
        </p:nvPicPr>
        <p:blipFill>
          <a:blip r:embed="rId2"/>
          <a:stretch>
            <a:fillRect/>
          </a:stretch>
        </p:blipFill>
        <p:spPr>
          <a:xfrm>
            <a:off x="2470609" y="2715767"/>
            <a:ext cx="2546598" cy="1453014"/>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779662"/>
            <a:ext cx="4104456" cy="2736304"/>
          </a:xfrm>
        </p:spPr>
        <p:txBody>
          <a:bodyPr>
            <a:normAutofit/>
          </a:bodyPr>
          <a:lstStyle/>
          <a:p>
            <a:pPr algn="ctr"/>
            <a:r>
              <a:rPr lang="en-US" dirty="0"/>
              <a:t>Minimalists have better relationships with those around them and this, too, is an important personal benefit.</a:t>
            </a:r>
            <a:r>
              <a:rPr lang="en-ID" dirty="0"/>
              <a:t> </a:t>
            </a:r>
          </a:p>
        </p:txBody>
      </p:sp>
    </p:spTree>
    <p:extLst>
      <p:ext uri="{BB962C8B-B14F-4D97-AF65-F5344CB8AC3E}">
        <p14:creationId xmlns:p14="http://schemas.microsoft.com/office/powerpoint/2010/main" val="102248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91680" y="1275606"/>
            <a:ext cx="4032448" cy="2736304"/>
          </a:xfrm>
        </p:spPr>
        <p:txBody>
          <a:bodyPr>
            <a:normAutofit/>
          </a:bodyPr>
          <a:lstStyle/>
          <a:p>
            <a:pPr algn="ctr"/>
            <a:r>
              <a:rPr lang="en-US" dirty="0"/>
              <a:t>One of the greatest dangers of the modern world is that people often struggle to forge and maintain positive relationships with those around them in the real world.</a:t>
            </a:r>
            <a:r>
              <a:rPr lang="en-ID" dirty="0"/>
              <a:t> </a:t>
            </a:r>
          </a:p>
        </p:txBody>
      </p:sp>
    </p:spTree>
    <p:extLst>
      <p:ext uri="{BB962C8B-B14F-4D97-AF65-F5344CB8AC3E}">
        <p14:creationId xmlns:p14="http://schemas.microsoft.com/office/powerpoint/2010/main" val="3148383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331640" y="1203598"/>
            <a:ext cx="4896544" cy="2736304"/>
          </a:xfrm>
        </p:spPr>
        <p:txBody>
          <a:bodyPr>
            <a:normAutofit/>
          </a:bodyPr>
          <a:lstStyle/>
          <a:p>
            <a:pPr algn="ctr"/>
            <a:r>
              <a:rPr lang="en-US" dirty="0"/>
              <a:t>Family members and partners may feel rejected because you’re too committed to your job and trying to accrue more money so that you can buy more stuff which the marketers and media tell you that you need to be happy and successful.</a:t>
            </a:r>
            <a:r>
              <a:rPr lang="en-ID" dirty="0"/>
              <a:t> </a:t>
            </a:r>
          </a:p>
        </p:txBody>
      </p:sp>
    </p:spTree>
    <p:extLst>
      <p:ext uri="{BB962C8B-B14F-4D97-AF65-F5344CB8AC3E}">
        <p14:creationId xmlns:p14="http://schemas.microsoft.com/office/powerpoint/2010/main" val="1028765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835696" y="1275606"/>
            <a:ext cx="3888432" cy="2736304"/>
          </a:xfrm>
        </p:spPr>
        <p:txBody>
          <a:bodyPr>
            <a:normAutofit/>
          </a:bodyPr>
          <a:lstStyle/>
          <a:p>
            <a:pPr algn="ctr"/>
            <a:r>
              <a:rPr lang="en-US" dirty="0"/>
              <a:t>Instead, you can focus more on the things which really count, and which have true value when it comes to finding personal happiness and satisfaction. </a:t>
            </a:r>
            <a:endParaRPr lang="en-ID" dirty="0"/>
          </a:p>
        </p:txBody>
      </p:sp>
    </p:spTree>
    <p:extLst>
      <p:ext uri="{BB962C8B-B14F-4D97-AF65-F5344CB8AC3E}">
        <p14:creationId xmlns:p14="http://schemas.microsoft.com/office/powerpoint/2010/main" val="340591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1101</TotalTime>
  <Words>449</Words>
  <Application>Microsoft Office PowerPoint</Application>
  <PresentationFormat>On-screen Show (16:9)</PresentationFormat>
  <Paragraphs>20</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Trebuchet MS</vt:lpstr>
      <vt:lpstr>Wingdings 3</vt:lpstr>
      <vt:lpstr>Theme3</vt:lpstr>
      <vt:lpstr>PowerPoint Presentation</vt:lpstr>
      <vt:lpstr>PowerPoint Presentation</vt:lpstr>
      <vt:lpstr>PowerPoint Presentation</vt:lpstr>
      <vt:lpstr>Understand Yourself and Your Relationships Better</vt:lpstr>
      <vt:lpstr>PowerPoint Presentation</vt:lpstr>
      <vt:lpstr>PowerPoint Presentation</vt:lpstr>
      <vt:lpstr>PowerPoint Presentation</vt:lpstr>
      <vt:lpstr>PowerPoint Presentation</vt:lpstr>
      <vt:lpstr>PowerPoint Presentation</vt:lpstr>
      <vt:lpstr>Free up Your Time for Better Mental Health</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72</cp:revision>
  <dcterms:created xsi:type="dcterms:W3CDTF">2018-10-15T07:11:14Z</dcterms:created>
  <dcterms:modified xsi:type="dcterms:W3CDTF">2019-11-04T12:54:45Z</dcterms:modified>
</cp:coreProperties>
</file>